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04" r:id="rId2"/>
  </p:sldMasterIdLst>
  <p:sldIdLst>
    <p:sldId id="256" r:id="rId3"/>
    <p:sldId id="257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Közepesen sötét stílus 1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94648" autoAdjust="0"/>
  </p:normalViewPr>
  <p:slideViewPr>
    <p:cSldViewPr>
      <p:cViewPr varScale="1">
        <p:scale>
          <a:sx n="82" d="100"/>
          <a:sy n="82" d="100"/>
        </p:scale>
        <p:origin x="-4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2011.12.15.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2011.12.15.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2011.12.15.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2011.12.15.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2011.12.15.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2011.12.15.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2011.12.15.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2011.12.15.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2011.12.15.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2011.12.15.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2011.12.15.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2011.12.15.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2011.12.15.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901B6B-DBA4-45B4-AC3D-5BEE23A6DF66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2011.12.15.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2011.12.15.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2011.12.15.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2011.12.15.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2011.12.15.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2011.12.15.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2011.12.15.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2011.12.15.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2011.12.15.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2011.12.15.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2011.12.15.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ecraft.net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Első </a:t>
            </a:r>
            <a:r>
              <a:rPr lang="hu-HU" dirty="0" err="1" smtClean="0"/>
              <a:t>power</a:t>
            </a:r>
            <a:r>
              <a:rPr lang="hu-HU" dirty="0" smtClean="0"/>
              <a:t> </a:t>
            </a:r>
            <a:r>
              <a:rPr lang="hu-HU" dirty="0" err="1" smtClean="0"/>
              <a:t>point</a:t>
            </a:r>
            <a:r>
              <a:rPr lang="hu-HU" dirty="0" smtClean="0"/>
              <a:t> file-om!!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/>
          <a:lstStyle/>
          <a:p>
            <a:r>
              <a:rPr lang="hu-HU" dirty="0" smtClean="0"/>
              <a:t>         </a:t>
            </a:r>
            <a:endParaRPr lang="hu-HU" dirty="0"/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Első </a:t>
            </a:r>
            <a:r>
              <a:rPr lang="hu-HU" dirty="0" err="1" smtClean="0"/>
              <a:t>power</a:t>
            </a:r>
            <a:r>
              <a:rPr lang="hu-HU" dirty="0" smtClean="0"/>
              <a:t> </a:t>
            </a:r>
            <a:r>
              <a:rPr lang="hu-HU" dirty="0" err="1" smtClean="0"/>
              <a:t>point</a:t>
            </a:r>
            <a:r>
              <a:rPr lang="hu-HU" dirty="0" smtClean="0"/>
              <a:t> file-om!!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 rot="1077841">
            <a:off x="539552" y="3212976"/>
            <a:ext cx="7854696" cy="1752600"/>
          </a:xfrm>
        </p:spPr>
        <p:txBody>
          <a:bodyPr/>
          <a:lstStyle/>
          <a:p>
            <a:r>
              <a:rPr lang="hu-HU" dirty="0" smtClean="0"/>
              <a:t>         Kezdjük akkor!</a:t>
            </a:r>
            <a:endParaRPr lang="hu-HU" dirty="0"/>
          </a:p>
        </p:txBody>
      </p:sp>
    </p:spTree>
  </p:cSld>
  <p:clrMapOvr>
    <a:masterClrMapping/>
  </p:clrMapOvr>
  <p:transition spd="slow"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Első </a:t>
            </a:r>
            <a:r>
              <a:rPr lang="hu-HU" dirty="0" err="1" smtClean="0"/>
              <a:t>power</a:t>
            </a:r>
            <a:r>
              <a:rPr lang="hu-HU" dirty="0" smtClean="0"/>
              <a:t> </a:t>
            </a:r>
            <a:r>
              <a:rPr lang="hu-HU" dirty="0" err="1" smtClean="0"/>
              <a:t>point</a:t>
            </a:r>
            <a:r>
              <a:rPr lang="hu-HU" dirty="0" smtClean="0"/>
              <a:t> file-om!!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 rot="1077841">
            <a:off x="539552" y="3212976"/>
            <a:ext cx="7854696" cy="175260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2627784" y="76470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     Először </a:t>
            </a:r>
            <a:endParaRPr lang="hu-HU" sz="2400" dirty="0"/>
          </a:p>
        </p:txBody>
      </p:sp>
    </p:spTree>
  </p:cSld>
  <p:clrMapOvr>
    <a:masterClrMapping/>
  </p:clrMapOvr>
  <p:transition spd="slow" advTm="1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Első </a:t>
            </a:r>
            <a:r>
              <a:rPr lang="hu-HU" dirty="0" err="1" smtClean="0"/>
              <a:t>power</a:t>
            </a:r>
            <a:r>
              <a:rPr lang="hu-HU" dirty="0" smtClean="0"/>
              <a:t> </a:t>
            </a:r>
            <a:r>
              <a:rPr lang="hu-HU" dirty="0" err="1" smtClean="0"/>
              <a:t>point</a:t>
            </a:r>
            <a:r>
              <a:rPr lang="hu-HU" dirty="0" smtClean="0"/>
              <a:t> file-om!!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 rot="1077841">
            <a:off x="539552" y="3212976"/>
            <a:ext cx="7854696" cy="175260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2627784" y="76470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 </a:t>
            </a:r>
            <a:endParaRPr lang="hu-HU" sz="2400" dirty="0"/>
          </a:p>
        </p:txBody>
      </p:sp>
      <p:sp>
        <p:nvSpPr>
          <p:cNvPr id="6" name="Szövegdoboz 5"/>
          <p:cNvSpPr txBox="1"/>
          <p:nvPr/>
        </p:nvSpPr>
        <p:spPr>
          <a:xfrm rot="20727584">
            <a:off x="308774" y="4072020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MineCraft</a:t>
            </a:r>
            <a:endParaRPr lang="hu-H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1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                   </a:t>
            </a:r>
            <a:endParaRPr lang="hu-HU" dirty="0"/>
          </a:p>
        </p:txBody>
      </p:sp>
      <p:pic>
        <p:nvPicPr>
          <p:cNvPr id="4" name="Tartalom helye 3" descr="Minecraft-174188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268760"/>
            <a:ext cx="7023099" cy="4389437"/>
          </a:xfrm>
        </p:spPr>
      </p:pic>
    </p:spTree>
  </p:cSld>
  <p:clrMapOvr>
    <a:masterClrMapping/>
  </p:clrMapOvr>
  <p:transition spd="slow" advTm="4000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99592" y="1412776"/>
            <a:ext cx="75608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Szerintem  a  </a:t>
            </a:r>
            <a:r>
              <a:rPr lang="hu-H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MineCraft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egy  nagyon  jóra sikeredett  túlélős  játék.  A lényege  csak  annyi  hogy  éld  túl  az  éjszakákat ,  és  bányássz  minél   több  ércet.  A  széntől  kezdve  egészen  a  gyémántig.  Töltsed  le/Vedd meg  minél  gyorsabban.  Megvenni  tudtommal  a  </a:t>
            </a:r>
            <a:r>
              <a:rPr lang="hu-H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www.minecraft.net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hu-H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-en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lehet. Játssz  vele  hamar!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18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81</Words>
  <Application>Microsoft Office PowerPoint</Application>
  <PresentationFormat>Diavetítés a képernyőre (4:3 oldalarány)</PresentationFormat>
  <Paragraphs>11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6</vt:i4>
      </vt:variant>
    </vt:vector>
  </HeadingPairs>
  <TitlesOfParts>
    <vt:vector size="8" baseType="lpstr">
      <vt:lpstr>Áramlás</vt:lpstr>
      <vt:lpstr>1_Áramlás</vt:lpstr>
      <vt:lpstr>Első power point file-om!!</vt:lpstr>
      <vt:lpstr>Első power point file-om!!</vt:lpstr>
      <vt:lpstr>Első power point file-om!!</vt:lpstr>
      <vt:lpstr>Első power point file-om!!</vt:lpstr>
      <vt:lpstr>                    </vt:lpstr>
      <vt:lpstr>6.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Évad</dc:title>
  <dc:creator>GIGA</dc:creator>
  <cp:lastModifiedBy>GIGA</cp:lastModifiedBy>
  <cp:revision>11</cp:revision>
  <dcterms:created xsi:type="dcterms:W3CDTF">2011-12-05T17:21:01Z</dcterms:created>
  <dcterms:modified xsi:type="dcterms:W3CDTF">2011-12-15T16:09:06Z</dcterms:modified>
</cp:coreProperties>
</file>